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74" r:id="rId6"/>
    <p:sldId id="275" r:id="rId7"/>
    <p:sldId id="276" r:id="rId8"/>
    <p:sldId id="277" r:id="rId9"/>
    <p:sldId id="278" r:id="rId10"/>
    <p:sldId id="279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9B344-8999-4902-9B1A-37CE93ED786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09E33-0BBB-4E1B-AE2C-7AE1E04C2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09E33-0BBB-4E1B-AE2C-7AE1E04C29D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FDE7-B714-4328-A1C9-FCE4E8AA88B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815290" cy="42862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решения задач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этапа Всероссийской олимпиады школьников по математике в 2023-2024 учебном году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42968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9104225" cy="53578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1604" y="78579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Общие критерии оценивания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807249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52"/>
            <a:ext cx="75247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214818"/>
            <a:ext cx="77914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04"/>
            <a:ext cx="8215342" cy="585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77152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286807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8390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572008"/>
            <a:ext cx="77152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842968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11</Words>
  <Application>Microsoft Office PowerPoint</Application>
  <PresentationFormat>Экран (4:3)</PresentationFormat>
  <Paragraphs>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Разбор решения задач  муниципального этапа Всероссийской олимпиады школьников по математике в 2023-2024 учебном году  10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проведению и проверке работ  муниципального этапа Всероссийской олимпиады школьников по математике</dc:title>
  <dc:creator>Пользователь Windows</dc:creator>
  <cp:lastModifiedBy>Пользователь Windows</cp:lastModifiedBy>
  <cp:revision>21</cp:revision>
  <dcterms:created xsi:type="dcterms:W3CDTF">2023-11-08T13:05:58Z</dcterms:created>
  <dcterms:modified xsi:type="dcterms:W3CDTF">2023-11-19T18:37:18Z</dcterms:modified>
</cp:coreProperties>
</file>