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2" r:id="rId3"/>
    <p:sldId id="263" r:id="rId4"/>
    <p:sldId id="264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7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433" autoAdjust="0"/>
    <p:restoredTop sz="94660"/>
  </p:normalViewPr>
  <p:slideViewPr>
    <p:cSldViewPr>
      <p:cViewPr varScale="1">
        <p:scale>
          <a:sx n="86" d="100"/>
          <a:sy n="86" d="100"/>
        </p:scale>
        <p:origin x="-15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39B344-8999-4902-9B1A-37CE93ED7865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309E33-0BBB-4E1B-AE2C-7AE1E04C29D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309E33-0BBB-4E1B-AE2C-7AE1E04C29D9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9FDE7-B714-4328-A1C9-FCE4E8AA88B5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950F9-3631-46CD-A585-C173EA2983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9FDE7-B714-4328-A1C9-FCE4E8AA88B5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950F9-3631-46CD-A585-C173EA2983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9FDE7-B714-4328-A1C9-FCE4E8AA88B5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950F9-3631-46CD-A585-C173EA2983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9FDE7-B714-4328-A1C9-FCE4E8AA88B5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950F9-3631-46CD-A585-C173EA2983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9FDE7-B714-4328-A1C9-FCE4E8AA88B5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950F9-3631-46CD-A585-C173EA2983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9FDE7-B714-4328-A1C9-FCE4E8AA88B5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950F9-3631-46CD-A585-C173EA2983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9FDE7-B714-4328-A1C9-FCE4E8AA88B5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950F9-3631-46CD-A585-C173EA2983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9FDE7-B714-4328-A1C9-FCE4E8AA88B5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950F9-3631-46CD-A585-C173EA2983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9FDE7-B714-4328-A1C9-FCE4E8AA88B5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950F9-3631-46CD-A585-C173EA2983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9FDE7-B714-4328-A1C9-FCE4E8AA88B5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950F9-3631-46CD-A585-C173EA2983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9FDE7-B714-4328-A1C9-FCE4E8AA88B5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950F9-3631-46CD-A585-C173EA2983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9FDE7-B714-4328-A1C9-FCE4E8AA88B5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950F9-3631-46CD-A585-C173EA2983D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42984"/>
            <a:ext cx="7815290" cy="428628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Разбор решения задач 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этапа Всероссийской олимпиады школьников по математике в 2023-2024 учебном году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 класс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0538" y="357188"/>
            <a:ext cx="8162925" cy="614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714356"/>
            <a:ext cx="8210550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485775"/>
            <a:ext cx="8534400" cy="588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40444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00174"/>
            <a:ext cx="9104225" cy="535782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571604" y="785794"/>
            <a:ext cx="62151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Общие критерии оценивания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714356"/>
            <a:ext cx="8572560" cy="542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642918"/>
            <a:ext cx="8572559" cy="550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642918"/>
            <a:ext cx="8286808" cy="542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571480"/>
            <a:ext cx="8643998" cy="550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428604"/>
            <a:ext cx="8572559" cy="5929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714356"/>
            <a:ext cx="8358246" cy="550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857232"/>
            <a:ext cx="7953375" cy="307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11</Words>
  <Application>Microsoft Office PowerPoint</Application>
  <PresentationFormat>Экран (4:3)</PresentationFormat>
  <Paragraphs>4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Разбор решения задач  муниципального этапа Всероссийской олимпиады школьников по математике в 2023-2024 учебном году  11 класс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Спасибо за внимание!</vt:lpstr>
    </vt:vector>
  </TitlesOfParts>
  <Company>Ya Blondinko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Требования к проведению и проверке работ  муниципального этапа Всероссийской олимпиады школьников по математике</dc:title>
  <dc:creator>Пользователь Windows</dc:creator>
  <cp:lastModifiedBy>Пользователь Windows</cp:lastModifiedBy>
  <cp:revision>24</cp:revision>
  <dcterms:created xsi:type="dcterms:W3CDTF">2023-11-08T13:05:58Z</dcterms:created>
  <dcterms:modified xsi:type="dcterms:W3CDTF">2023-11-21T15:20:14Z</dcterms:modified>
</cp:coreProperties>
</file>